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6" r:id="rId11"/>
    <p:sldId id="275" r:id="rId12"/>
    <p:sldId id="265" r:id="rId13"/>
    <p:sldId id="276" r:id="rId14"/>
    <p:sldId id="267" r:id="rId15"/>
    <p:sldId id="277" r:id="rId16"/>
    <p:sldId id="268" r:id="rId17"/>
    <p:sldId id="278" r:id="rId18"/>
    <p:sldId id="270" r:id="rId19"/>
    <p:sldId id="279" r:id="rId20"/>
    <p:sldId id="280" r:id="rId21"/>
    <p:sldId id="281" r:id="rId22"/>
    <p:sldId id="271" r:id="rId23"/>
    <p:sldId id="282" r:id="rId24"/>
    <p:sldId id="272" r:id="rId25"/>
    <p:sldId id="273" r:id="rId26"/>
    <p:sldId id="283" r:id="rId27"/>
    <p:sldId id="264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2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399" y="205979"/>
            <a:ext cx="2057401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1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то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-39612"/>
            <a:ext cx="4929222" cy="5183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2357436"/>
            <a:ext cx="3414714" cy="785818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мы не будем читать текст?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409623" cy="2357436"/>
          </a:xfrm>
          <a:prstGeom prst="rect">
            <a:avLst/>
          </a:prstGeom>
        </p:spPr>
      </p:pic>
      <p:pic>
        <p:nvPicPr>
          <p:cNvPr id="5" name="Рисунок 4" descr="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1"/>
            <a:ext cx="3786182" cy="2391269"/>
          </a:xfrm>
          <a:prstGeom prst="rect">
            <a:avLst/>
          </a:prstGeom>
        </p:spPr>
      </p:pic>
      <p:pic>
        <p:nvPicPr>
          <p:cNvPr id="6" name="Рисунок 5" descr="4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708488"/>
            <a:ext cx="3286116" cy="2435012"/>
          </a:xfrm>
          <a:prstGeom prst="rect">
            <a:avLst/>
          </a:prstGeom>
        </p:spPr>
      </p:pic>
      <p:pic>
        <p:nvPicPr>
          <p:cNvPr id="7" name="Рисунок 6" descr="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98410" y="2714626"/>
            <a:ext cx="3645589" cy="2428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97820"/>
            <a:ext cx="8786874" cy="168831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Умение работать с </a:t>
            </a:r>
            <a:r>
              <a:rPr lang="ru-RU" b="1" dirty="0" err="1" smtClean="0">
                <a:solidFill>
                  <a:srgbClr val="002060"/>
                </a:solidFill>
              </a:rPr>
              <a:t>несплошными</a:t>
            </a:r>
            <a:r>
              <a:rPr lang="ru-RU" b="1" dirty="0" smtClean="0">
                <a:solidFill>
                  <a:srgbClr val="002060"/>
                </a:solidFill>
              </a:rPr>
              <a:t> текстами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20"/>
            <a:ext cx="3008313" cy="581013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6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86182" y="928676"/>
            <a:ext cx="5286412" cy="287535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76326"/>
            <a:ext cx="3714776" cy="3518297"/>
          </a:xfrm>
        </p:spPr>
        <p:txBody>
          <a:bodyPr>
            <a:normAutofit fontScale="92500"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Работа с информацией является составной частью всех учебных предметов в основной школе;</a:t>
            </a:r>
          </a:p>
          <a:p>
            <a:pPr algn="just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Возникает потребность в формировании навыка поиска информации, её анализа, синтеза, обработки, представления её в максимально рациональной форме.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28610"/>
            <a:ext cx="8715436" cy="110251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Несплошной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текст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смысловые конструкции которого выстроены в виде ассоциативного массива.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иноа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32"/>
            <a:ext cx="3406554" cy="2407933"/>
          </a:xfrm>
          <a:prstGeom prst="rect">
            <a:avLst/>
          </a:prstGeom>
        </p:spPr>
      </p:pic>
      <p:pic>
        <p:nvPicPr>
          <p:cNvPr id="5" name="Рисунок 4" descr="меню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1643056"/>
            <a:ext cx="2338187" cy="3404258"/>
          </a:xfrm>
          <a:prstGeom prst="rect">
            <a:avLst/>
          </a:prstGeom>
        </p:spPr>
      </p:pic>
      <p:pic>
        <p:nvPicPr>
          <p:cNvPr id="6" name="Рисунок 5" descr="план город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41661" y="1857370"/>
            <a:ext cx="3302339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2" descr="Картинки по запросу &quot;фигуры для презентации png ученый&quot;"/>
          <p:cNvPicPr>
            <a:picLocks noChangeAspect="1" noChangeArrowheads="1"/>
          </p:cNvPicPr>
          <p:nvPr/>
        </p:nvPicPr>
        <p:blipFill>
          <a:blip r:embed="rId2" cstate="print"/>
          <a:srcRect r="29844"/>
          <a:stretch>
            <a:fillRect/>
          </a:stretch>
        </p:blipFill>
        <p:spPr bwMode="auto">
          <a:xfrm flipH="1">
            <a:off x="6518469" y="2320792"/>
            <a:ext cx="1441309" cy="2460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несплошных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текстов: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400" y="1714495"/>
            <a:ext cx="6619244" cy="3135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Графики;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диаграммы;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схемы (кластеры);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таблицы;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географические карты и карты местности;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 помещения, местности, сооружения;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входные билеты, афиши, рекламные постеры, меню, буклеты;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расписание движения транспорта;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карты сайтов.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0654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oster_18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0"/>
            <a:ext cx="4429155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-10954"/>
            <a:ext cx="4003292" cy="515445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857238"/>
            <a:ext cx="3643338" cy="4143404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годы правления какого русского императора была выпущена данная афиша?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ал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3172" y="119934"/>
            <a:ext cx="4146480" cy="492509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500048"/>
            <a:ext cx="3643338" cy="409457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Освободитель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(1855 – 1881 гг.)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4003292" cy="515445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076326"/>
            <a:ext cx="3929090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написано на печати?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Зачем была поставлена печать на афише?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типографпечать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314" y="571486"/>
            <a:ext cx="4195943" cy="34807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28676"/>
            <a:ext cx="4214842" cy="3665947"/>
          </a:xfrm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Печать определяла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принадлежность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театров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4003292" cy="515445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076326"/>
            <a:ext cx="3929090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могла быть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напечатана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данная афиша?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евенсо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428610"/>
            <a:ext cx="5489302" cy="36881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76326"/>
            <a:ext cx="3322671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скоропечатни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А.А.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Левенсона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*Объект культурного наследия РФ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3931854" cy="50624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614732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будет происходить мероприятие?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4143386"/>
            <a:ext cx="4357718" cy="86676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Большой театр 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(гравюра 1840-х гг.)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больштеат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8022" y="285734"/>
            <a:ext cx="5449548" cy="371477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76326"/>
            <a:ext cx="3322671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- 6 (18 января) 1825 г. – открытие театра</a:t>
            </a:r>
          </a:p>
          <a:p>
            <a:pPr algn="ctr">
              <a:buFontTx/>
              <a:buChar char="-"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архитектор – О.И. Бове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3931854" cy="50624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686170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будут показывать в большом театре?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3643320"/>
            <a:ext cx="5072098" cy="87153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Танец маленьких лебедей – центральный фрагмент балета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танецлебеде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7620" y="500048"/>
            <a:ext cx="5111750" cy="287535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642924"/>
            <a:ext cx="3571900" cy="428628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1876 г. – дата создания балета «Лебединое озеро»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3931854" cy="50624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686170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Кто является автором «Лебединого озера?»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142990"/>
            <a:ext cx="4283106" cy="47982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П.И. Чайковский (1840-1893гг.)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В.П. Бегичев (1828-1891гг.)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4" descr="чайковский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910" y="1785932"/>
            <a:ext cx="3214710" cy="3214710"/>
          </a:xfrm>
        </p:spPr>
      </p:pic>
      <p:pic>
        <p:nvPicPr>
          <p:cNvPr id="10" name="Содержимое 9" descr="99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827712" y="1719573"/>
            <a:ext cx="2459064" cy="3253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3931854" cy="50624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614732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вы знаете о балетных костюмах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обуви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века?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ачкаипуант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49" y="857238"/>
            <a:ext cx="5496641" cy="28826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076326"/>
            <a:ext cx="3322671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1832 г. – появление пачки, многослойной юбки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1832 г. – появление пуантов, туфлей	с твердым носком и плоским окончанием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лист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360" y="20828"/>
            <a:ext cx="3931854" cy="506247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614732" cy="3518297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помощи какого осветительного прибора освещалось здание Большого театра?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яблочк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0"/>
            <a:ext cx="7572428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важн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285734"/>
            <a:ext cx="4389437" cy="438943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857238"/>
            <a:ext cx="3757608" cy="373738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пример иллюстрировал формирования навыка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читательской, так и информационно-функциональной грамотности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https://sun9-74.userapi.com/impg/sx1F5tMsKXca3C4CLhjn7wRMcuK0Ag5RuTpfbg/n6fbBxIRnW4.jpg?size=1240x708&amp;quality=96&amp;proxy=1&amp;sign=b57cfb66b66234e317d3ff5489b32a2b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715139" y="1857370"/>
            <a:ext cx="2339055" cy="234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07988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Преимущества использования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несплошного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текста: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279" y="1952625"/>
            <a:ext cx="6408295" cy="2971644"/>
          </a:xfrm>
        </p:spPr>
        <p:txBody>
          <a:bodyPr>
            <a:normAutofit/>
          </a:bodyPr>
          <a:lstStyle/>
          <a:p>
            <a:pPr algn="just">
              <a:spcBef>
                <a:spcPts val="450"/>
              </a:spcBef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больших объёмов информации;</a:t>
            </a:r>
          </a:p>
          <a:p>
            <a:pPr algn="just">
              <a:spcBef>
                <a:spcPts val="450"/>
              </a:spcBef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компактность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информации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450"/>
              </a:spcBef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подтекста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50"/>
              </a:spcBef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 демонстрировать связи и отношения между данными, явлениями, событиями, понятиями (иерархическая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схема,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временная шкала);</a:t>
            </a:r>
          </a:p>
          <a:p>
            <a:pPr algn="just">
              <a:spcBef>
                <a:spcPts val="450"/>
              </a:spcBef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подобрать и / или разработать большое количество заданий.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5341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960549"/>
            <a:ext cx="4429156" cy="287791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285734"/>
            <a:ext cx="4357718" cy="4714908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системно вести работу по формированию читательской грамотности – полученный навык станет определяющим для овладения социальными компетенциями.</a:t>
            </a:r>
          </a:p>
          <a:p>
            <a:pPr algn="just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Самое главное: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вырастет ученик, умеющий работать на результат, способный к определенным социально-значимым достижениям во взрослой жизни!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378</Words>
  <PresentationFormat>Экран (16:9)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Умение работать с несплошными текстами</vt:lpstr>
      <vt:lpstr>АКТУАЛЬНОСТЬ</vt:lpstr>
      <vt:lpstr>Несплошной текст – текст, смысловые конструкции которого выстроены в виде ассоциативного массива.</vt:lpstr>
      <vt:lpstr>Виды несплошных текстов: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Большой театр  (гравюра 1840-х гг.)</vt:lpstr>
      <vt:lpstr>Слайд 17</vt:lpstr>
      <vt:lpstr>Танец маленьких лебедей – центральный фрагмент балета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Преимущества использования несплошного текста: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Nikita Artamonov</dc:creator>
  <cp:lastModifiedBy>привет</cp:lastModifiedBy>
  <cp:revision>55</cp:revision>
  <dcterms:created xsi:type="dcterms:W3CDTF">2023-03-18T14:27:54Z</dcterms:created>
  <dcterms:modified xsi:type="dcterms:W3CDTF">2023-03-19T18:57:32Z</dcterms:modified>
</cp:coreProperties>
</file>